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3"/>
    <p:restoredTop sz="94499"/>
  </p:normalViewPr>
  <p:slideViewPr>
    <p:cSldViewPr snapToGrid="0">
      <p:cViewPr varScale="1">
        <p:scale>
          <a:sx n="151" d="100"/>
          <a:sy n="151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25/4/2023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Tuesday, April 25,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Tuesday, April 25,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Tuesday, April 25,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Tuesday, April 25,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11833-0D8B-711A-767A-A430FBFD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0" y="3882365"/>
            <a:ext cx="1483813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62667E7-3E83-7F90-0DE8-E7BABE477F01}"/>
              </a:ext>
            </a:extLst>
          </p:cNvPr>
          <p:cNvSpPr txBox="1">
            <a:spLocks/>
          </p:cNvSpPr>
          <p:nvPr/>
        </p:nvSpPr>
        <p:spPr>
          <a:xfrm>
            <a:off x="139426" y="5855896"/>
            <a:ext cx="165518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Thanapoom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Phatthanaphan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20011296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tphattha@stevens.edu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B385603-F0C7-46A1-097B-A06C61A8E54D}"/>
              </a:ext>
            </a:extLst>
          </p:cNvPr>
          <p:cNvSpPr txBox="1">
            <a:spLocks/>
          </p:cNvSpPr>
          <p:nvPr/>
        </p:nvSpPr>
        <p:spPr>
          <a:xfrm>
            <a:off x="1866370" y="5855896"/>
            <a:ext cx="177445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Shiva Rama Krishna Mandadapu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20016347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+mn-lt"/>
              </a:rPr>
              <a:t>smandad2@stevens.edu</a:t>
            </a:r>
            <a:endParaRPr lang="en-TH" sz="1200" dirty="0">
              <a:latin typeface="+mn-lt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5CD68F5-D5FA-2326-7FB3-051F66644E4F}"/>
              </a:ext>
            </a:extLst>
          </p:cNvPr>
          <p:cNvSpPr txBox="1">
            <a:spLocks/>
          </p:cNvSpPr>
          <p:nvPr/>
        </p:nvSpPr>
        <p:spPr>
          <a:xfrm>
            <a:off x="3757082" y="5855896"/>
            <a:ext cx="1566188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Hantao Guo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10433245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hguo15@stevens.edu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786A3-1D9E-7228-D41A-D0D768ACB1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1996" y="3882365"/>
            <a:ext cx="1483200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oogle Shape;101;p13">
            <a:extLst>
              <a:ext uri="{FF2B5EF4-FFF2-40B4-BE49-F238E27FC236}">
                <a16:creationId xmlns:a16="http://schemas.microsoft.com/office/drawing/2014/main" id="{7840EAC9-4D6C-00CD-3D48-9557667201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70" b="-526"/>
          <a:stretch/>
        </p:blipFill>
        <p:spPr>
          <a:xfrm>
            <a:off x="3832444" y="3882365"/>
            <a:ext cx="1483200" cy="1919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51E66-C5DA-D274-B878-B1654FCEBD5D}"/>
              </a:ext>
            </a:extLst>
          </p:cNvPr>
          <p:cNvSpPr/>
          <p:nvPr/>
        </p:nvSpPr>
        <p:spPr>
          <a:xfrm>
            <a:off x="283463" y="3417599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28ADF-CDE3-50DD-C113-F0FB4B5CBBCA}"/>
              </a:ext>
            </a:extLst>
          </p:cNvPr>
          <p:cNvSpPr/>
          <p:nvPr/>
        </p:nvSpPr>
        <p:spPr>
          <a:xfrm>
            <a:off x="6248400" y="3417254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24" grpId="0">
        <p:bldAsOne/>
      </p:bldGraphic>
      <p:bldGraphic spid="25" grpId="0">
        <p:bldAsOne/>
      </p:bldGraphic>
      <p:bldP spid="2" grpId="0" animBg="1"/>
      <p:bldP spid="3" grpId="0"/>
      <p:bldGraphic spid="11" grpId="0">
        <p:bldAsOne/>
      </p:bldGraphic>
      <p:bldP spid="12" grpId="0" animBg="1"/>
      <p:bldP spid="13" grpId="0"/>
      <p:bldP spid="14" grpId="0" animBg="1"/>
      <p:bldP spid="16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20" grpId="0">
        <p:bldAsOne/>
      </p:bldGraphic>
      <p:bldGraphic spid="21" grpId="0">
        <p:bldAsOne/>
      </p:bldGraphic>
      <p:bldGraphic spid="22" grpId="0">
        <p:bldAsOne/>
      </p:bldGraphic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1721</Words>
  <Application>Microsoft Macintosh PowerPoint</Application>
  <PresentationFormat>On-screen Show (4:3)</PresentationFormat>
  <Paragraphs>562</Paragraphs>
  <Slides>48</Slides>
  <Notes>2</Notes>
  <HiddenSlides>36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41</cp:revision>
  <dcterms:created xsi:type="dcterms:W3CDTF">2023-04-17T01:10:49Z</dcterms:created>
  <dcterms:modified xsi:type="dcterms:W3CDTF">2023-04-25T05:01:01Z</dcterms:modified>
</cp:coreProperties>
</file>